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f7aa6fa07a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f7aa6fa07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f7aa6fa07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f7aa6fa07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f7aa6fa07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f7aa6fa07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f7aa6fa07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f7aa6fa07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f7aa6fa07a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f7aa6fa07a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f7aa6fa07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f7aa6fa07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462093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223785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223785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223785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223785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223785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223785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